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jpeg" ContentType="image/jpeg"/>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 id="2147483711" r:id="rId2"/>
  </p:sldMasterIdLst>
  <p:notesMasterIdLst>
    <p:notesMasterId r:id="rId11"/>
  </p:notesMasterIdLst>
  <p:sldIdLst>
    <p:sldId id="260" r:id="rId3"/>
    <p:sldId id="261" r:id="rId4"/>
    <p:sldId id="328" r:id="rId5"/>
    <p:sldId id="329" r:id="rId6"/>
    <p:sldId id="330" r:id="rId7"/>
    <p:sldId id="331" r:id="rId8"/>
    <p:sldId id="332" r:id="rId9"/>
    <p:sldId id="333" r:id="rId10"/>
  </p:sldIdLst>
  <p:sldSz cx="9144000" cy="6858000" type="screen4x3"/>
  <p:notesSz cx="6858000" cy="9144000"/>
  <p:defaultTextStyle>
    <a:defPPr>
      <a:defRPr lang="ko-KR"/>
    </a:defPPr>
    <a:lvl1pPr algn="l" rtl="0" fontAlgn="base" latinLnBrk="1">
      <a:spcBef>
        <a:spcPct val="0"/>
      </a:spcBef>
      <a:spcAft>
        <a:spcPct val="0"/>
      </a:spcAft>
      <a:defRPr kumimoji="1" kern="1200">
        <a:solidFill>
          <a:schemeClr val="tx1"/>
        </a:solidFill>
        <a:latin typeface="굴림" charset="-127"/>
        <a:ea typeface="굴림" charset="-127"/>
        <a:cs typeface="+mn-cs"/>
      </a:defRPr>
    </a:lvl1pPr>
    <a:lvl2pPr marL="457200" algn="l" rtl="0" fontAlgn="base" latinLnBrk="1">
      <a:spcBef>
        <a:spcPct val="0"/>
      </a:spcBef>
      <a:spcAft>
        <a:spcPct val="0"/>
      </a:spcAft>
      <a:defRPr kumimoji="1" kern="1200">
        <a:solidFill>
          <a:schemeClr val="tx1"/>
        </a:solidFill>
        <a:latin typeface="굴림" charset="-127"/>
        <a:ea typeface="굴림" charset="-127"/>
        <a:cs typeface="+mn-cs"/>
      </a:defRPr>
    </a:lvl2pPr>
    <a:lvl3pPr marL="914400" algn="l" rtl="0" fontAlgn="base" latinLnBrk="1">
      <a:spcBef>
        <a:spcPct val="0"/>
      </a:spcBef>
      <a:spcAft>
        <a:spcPct val="0"/>
      </a:spcAft>
      <a:defRPr kumimoji="1" kern="1200">
        <a:solidFill>
          <a:schemeClr val="tx1"/>
        </a:solidFill>
        <a:latin typeface="굴림" charset="-127"/>
        <a:ea typeface="굴림" charset="-127"/>
        <a:cs typeface="+mn-cs"/>
      </a:defRPr>
    </a:lvl3pPr>
    <a:lvl4pPr marL="1371600" algn="l" rtl="0" fontAlgn="base" latinLnBrk="1">
      <a:spcBef>
        <a:spcPct val="0"/>
      </a:spcBef>
      <a:spcAft>
        <a:spcPct val="0"/>
      </a:spcAft>
      <a:defRPr kumimoji="1" kern="1200">
        <a:solidFill>
          <a:schemeClr val="tx1"/>
        </a:solidFill>
        <a:latin typeface="굴림" charset="-127"/>
        <a:ea typeface="굴림" charset="-127"/>
        <a:cs typeface="+mn-cs"/>
      </a:defRPr>
    </a:lvl4pPr>
    <a:lvl5pPr marL="1828800" algn="l" rtl="0" fontAlgn="base" latinLnBrk="1">
      <a:spcBef>
        <a:spcPct val="0"/>
      </a:spcBef>
      <a:spcAft>
        <a:spcPct val="0"/>
      </a:spcAft>
      <a:defRPr kumimoji="1" kern="1200">
        <a:solidFill>
          <a:schemeClr val="tx1"/>
        </a:solidFill>
        <a:latin typeface="굴림" charset="-127"/>
        <a:ea typeface="굴림" charset="-127"/>
        <a:cs typeface="+mn-cs"/>
      </a:defRPr>
    </a:lvl5pPr>
    <a:lvl6pPr marL="2286000" algn="l" defTabSz="914400" rtl="0" eaLnBrk="1" latinLnBrk="1" hangingPunct="1">
      <a:defRPr kumimoji="1" kern="1200">
        <a:solidFill>
          <a:schemeClr val="tx1"/>
        </a:solidFill>
        <a:latin typeface="굴림" charset="-127"/>
        <a:ea typeface="굴림" charset="-127"/>
        <a:cs typeface="+mn-cs"/>
      </a:defRPr>
    </a:lvl6pPr>
    <a:lvl7pPr marL="2743200" algn="l" defTabSz="914400" rtl="0" eaLnBrk="1" latinLnBrk="1" hangingPunct="1">
      <a:defRPr kumimoji="1" kern="1200">
        <a:solidFill>
          <a:schemeClr val="tx1"/>
        </a:solidFill>
        <a:latin typeface="굴림" charset="-127"/>
        <a:ea typeface="굴림" charset="-127"/>
        <a:cs typeface="+mn-cs"/>
      </a:defRPr>
    </a:lvl7pPr>
    <a:lvl8pPr marL="3200400" algn="l" defTabSz="914400" rtl="0" eaLnBrk="1" latinLnBrk="1" hangingPunct="1">
      <a:defRPr kumimoji="1" kern="1200">
        <a:solidFill>
          <a:schemeClr val="tx1"/>
        </a:solidFill>
        <a:latin typeface="굴림" charset="-127"/>
        <a:ea typeface="굴림" charset="-127"/>
        <a:cs typeface="+mn-cs"/>
      </a:defRPr>
    </a:lvl8pPr>
    <a:lvl9pPr marL="3657600" algn="l" defTabSz="914400" rtl="0" eaLnBrk="1" latinLnBrk="1" hangingPunct="1">
      <a:defRPr kumimoji="1" kern="1200">
        <a:solidFill>
          <a:schemeClr val="tx1"/>
        </a:solidFill>
        <a:latin typeface="굴림" charset="-127"/>
        <a:ea typeface="굴림" charset="-127"/>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99"/>
    <a:srgbClr val="333399"/>
    <a:srgbClr val="CC0099"/>
    <a:srgbClr val="CC3399"/>
    <a:srgbClr val="9900CC"/>
    <a:srgbClr val="CC00FF"/>
    <a:srgbClr val="CC00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363" autoAdjust="0"/>
    <p:restoredTop sz="94614" autoAdjust="0"/>
  </p:normalViewPr>
  <p:slideViewPr>
    <p:cSldViewPr>
      <p:cViewPr varScale="1">
        <p:scale>
          <a:sx n="101" d="100"/>
          <a:sy n="101" d="100"/>
        </p:scale>
        <p:origin x="-1122" y="-84"/>
      </p:cViewPr>
      <p:guideLst>
        <p:guide orient="horz" pos="2160"/>
        <p:guide pos="2880"/>
      </p:guideLst>
    </p:cSldViewPr>
  </p:slideViewPr>
  <p:outlineViewPr>
    <p:cViewPr>
      <p:scale>
        <a:sx n="33" d="100"/>
        <a:sy n="33" d="100"/>
      </p:scale>
      <p:origin x="0" y="5034"/>
    </p:cViewPr>
  </p:outlineViewPr>
  <p:notesTextViewPr>
    <p:cViewPr>
      <p:scale>
        <a:sx n="100" d="100"/>
        <a:sy n="100" d="100"/>
      </p:scale>
      <p:origin x="0" y="0"/>
    </p:cViewPr>
  </p:notesTextViewPr>
  <p:sorterViewPr>
    <p:cViewPr>
      <p:scale>
        <a:sx n="50" d="100"/>
        <a:sy n="50" d="100"/>
      </p:scale>
      <p:origin x="0" y="2586"/>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tableStyles" Target="tableStyle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E4095B-7A7C-4159-A482-D5FFFE317B21}" type="datetimeFigureOut">
              <a:rPr lang="en-US" smtClean="0"/>
              <a:pPr/>
              <a:t>11/18/2012</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52269D-87DB-4827-B8BC-CDB08F4FEF17}"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07504" y="116632"/>
            <a:ext cx="8928992" cy="792088"/>
          </a:xfrm>
        </p:spPr>
        <p:txBody>
          <a:bodyPr anchor="t" anchorCtr="0">
            <a:noAutofit/>
          </a:bodyPr>
          <a:lstStyle>
            <a:lvl1pPr algn="l">
              <a:defRPr lang="en-US" altLang="en-US" sz="4000" b="1" kern="1200" dirty="0" smtClean="0">
                <a:solidFill>
                  <a:srgbClr val="002060"/>
                </a:solidFill>
                <a:latin typeface="08서울남산체 EB" pitchFamily="18" charset="-127"/>
                <a:ea typeface="08서울남산체 EB" pitchFamily="18" charset="-127"/>
                <a:cs typeface="+mn-cs"/>
              </a:defRPr>
            </a:lvl1pPr>
          </a:lstStyle>
          <a:p>
            <a:r>
              <a:rPr lang="en-US" dirty="0" smtClean="0"/>
              <a:t>&lt;</a:t>
            </a:r>
            <a:r>
              <a:rPr lang="en-US" altLang="ko-KR" dirty="0" smtClean="0"/>
              <a:t>Sub-topic&gt; 1. </a:t>
            </a:r>
            <a:r>
              <a:rPr lang="ko-KR" altLang="en-US" dirty="0" smtClean="0"/>
              <a:t>예수 사랑</a:t>
            </a:r>
            <a:endParaRPr lang="en-US" dirty="0"/>
          </a:p>
        </p:txBody>
      </p:sp>
      <p:sp>
        <p:nvSpPr>
          <p:cNvPr id="3" name="Content Placeholder 2"/>
          <p:cNvSpPr>
            <a:spLocks noGrp="1"/>
          </p:cNvSpPr>
          <p:nvPr>
            <p:ph idx="1" hasCustomPrompt="1"/>
          </p:nvPr>
        </p:nvSpPr>
        <p:spPr>
          <a:xfrm>
            <a:off x="107504" y="980728"/>
            <a:ext cx="8928992" cy="5256584"/>
          </a:xfrm>
        </p:spPr>
        <p:txBody>
          <a:bodyPr>
            <a:noAutofit/>
          </a:bodyPr>
          <a:lstStyle>
            <a:lvl1pPr marL="342900" marR="0" indent="-342900" algn="l" defTabSz="914400" rtl="0" eaLnBrk="1" fontAlgn="auto" latinLnBrk="0" hangingPunct="1">
              <a:lnSpc>
                <a:spcPct val="100000"/>
              </a:lnSpc>
              <a:spcBef>
                <a:spcPct val="20000"/>
              </a:spcBef>
              <a:spcAft>
                <a:spcPts val="0"/>
              </a:spcAft>
              <a:buClrTx/>
              <a:buSzTx/>
              <a:buFont typeface="Arial" pitchFamily="34" charset="0"/>
              <a:buNone/>
              <a:tabLst/>
              <a:defRPr sz="4000" b="1" baseline="0">
                <a:solidFill>
                  <a:srgbClr val="333399"/>
                </a:solidFill>
                <a:latin typeface="08서울남산체 EB" pitchFamily="18" charset="-127"/>
                <a:ea typeface="08서울남산체 EB" pitchFamily="18" charset="-127"/>
              </a:defRPr>
            </a:lvl1p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altLang="ko-KR" dirty="0" smtClean="0"/>
              <a:t>&lt;Bible Verse&gt;</a:t>
            </a:r>
            <a:br>
              <a:rPr lang="en-US" altLang="ko-KR" dirty="0" smtClean="0"/>
            </a:br>
            <a:r>
              <a:rPr lang="ko-KR" altLang="en-US" dirty="0" smtClean="0"/>
              <a:t>창세기 </a:t>
            </a:r>
            <a:r>
              <a:rPr lang="en-US" altLang="ko-KR" dirty="0" smtClean="0"/>
              <a:t>1:1 </a:t>
            </a:r>
            <a:r>
              <a:rPr lang="en-US" dirty="0" smtClean="0"/>
              <a:t>(Shift-Enter)</a:t>
            </a:r>
            <a:br>
              <a:rPr lang="en-US" dirty="0" smtClean="0"/>
            </a:br>
            <a:r>
              <a:rPr lang="ko-KR" altLang="en-US" dirty="0" smtClean="0"/>
              <a:t>태초에 하나님이 천지를 창조하시니라 </a:t>
            </a:r>
            <a:endParaRPr lang="en-US" altLang="ko-KR" dirty="0" smtClean="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AutoShape 2"/>
          <p:cNvSpPr>
            <a:spLocks noChangeArrowheads="1"/>
          </p:cNvSpPr>
          <p:nvPr userDrawn="1"/>
        </p:nvSpPr>
        <p:spPr bwMode="auto">
          <a:xfrm>
            <a:off x="683568" y="1988840"/>
            <a:ext cx="7776864" cy="3240360"/>
          </a:xfrm>
          <a:prstGeom prst="roundRect">
            <a:avLst>
              <a:gd name="adj" fmla="val 16667"/>
            </a:avLst>
          </a:prstGeom>
          <a:solidFill>
            <a:schemeClr val="bg1">
              <a:alpha val="50980"/>
            </a:schemeClr>
          </a:solidFill>
          <a:ln w="6350">
            <a:solidFill>
              <a:schemeClr val="bg2"/>
            </a:solidFill>
            <a:round/>
            <a:headEnd/>
            <a:tailEnd/>
          </a:ln>
        </p:spPr>
        <p:txBody>
          <a:bodyPr wrap="none" anchor="ctr"/>
          <a:lstStyle/>
          <a:p>
            <a:pPr algn="ctr">
              <a:lnSpc>
                <a:spcPct val="120000"/>
              </a:lnSpc>
            </a:pPr>
            <a:endParaRPr lang="en-US" altLang="ko-KR" sz="8800" dirty="0" smtClean="0">
              <a:solidFill>
                <a:schemeClr val="accent2"/>
              </a:solidFill>
              <a:latin typeface="08서울남산체 EB" pitchFamily="18" charset="-127"/>
              <a:ea typeface="08서울남산체 EB" pitchFamily="18" charset="-127"/>
            </a:endParaRPr>
          </a:p>
        </p:txBody>
      </p:sp>
      <p:sp>
        <p:nvSpPr>
          <p:cNvPr id="2" name="Title 1"/>
          <p:cNvSpPr>
            <a:spLocks noGrp="1"/>
          </p:cNvSpPr>
          <p:nvPr>
            <p:ph type="ctrTitle" hasCustomPrompt="1"/>
          </p:nvPr>
        </p:nvSpPr>
        <p:spPr>
          <a:xfrm>
            <a:off x="683568" y="620689"/>
            <a:ext cx="7772400" cy="1296144"/>
          </a:xfrm>
        </p:spPr>
        <p:txBody>
          <a:bodyPr>
            <a:normAutofit/>
          </a:bodyPr>
          <a:lstStyle>
            <a:lvl1pPr>
              <a:defRPr sz="6000" b="1">
                <a:effectLst>
                  <a:outerShdw blurRad="38100" dist="38100" dir="2700000" algn="tl">
                    <a:srgbClr val="000000">
                      <a:alpha val="43137"/>
                    </a:srgbClr>
                  </a:outerShdw>
                </a:effectLst>
                <a:latin typeface="서울한강체 EB" pitchFamily="18" charset="-127"/>
                <a:ea typeface="서울한강체 EB" pitchFamily="18" charset="-127"/>
              </a:defRPr>
            </a:lvl1pPr>
          </a:lstStyle>
          <a:p>
            <a:r>
              <a:rPr lang="en-US" altLang="ko-KR" dirty="0" smtClean="0"/>
              <a:t>&lt;Heading&gt;</a:t>
            </a:r>
            <a:br>
              <a:rPr lang="en-US" altLang="ko-KR" dirty="0" smtClean="0"/>
            </a:br>
            <a:r>
              <a:rPr lang="en-US" altLang="ko-KR" dirty="0" smtClean="0"/>
              <a:t>Today’s Sermon</a:t>
            </a:r>
            <a:endParaRPr lang="ko-KR" altLang="en-US" dirty="0" smtClean="0"/>
          </a:p>
        </p:txBody>
      </p:sp>
      <p:sp>
        <p:nvSpPr>
          <p:cNvPr id="3" name="Subtitle 2"/>
          <p:cNvSpPr>
            <a:spLocks noGrp="1"/>
          </p:cNvSpPr>
          <p:nvPr>
            <p:ph type="subTitle" idx="1" hasCustomPrompt="1"/>
          </p:nvPr>
        </p:nvSpPr>
        <p:spPr>
          <a:xfrm>
            <a:off x="827584" y="2060848"/>
            <a:ext cx="7560840" cy="3096344"/>
          </a:xfrm>
          <a:noFill/>
          <a:ln w="0" cap="rnd">
            <a:noFill/>
            <a:round/>
          </a:ln>
        </p:spPr>
        <p:txBody>
          <a:bodyPr anchor="ctr" anchorCtr="0">
            <a:normAutofit/>
          </a:bodyPr>
          <a:lstStyle>
            <a:lvl1pPr marL="0" indent="0" algn="ctr">
              <a:buNone/>
              <a:defRPr lang="en-US" altLang="en-US" sz="8800" kern="1200" dirty="0">
                <a:solidFill>
                  <a:schemeClr val="accent2"/>
                </a:solidFill>
                <a:latin typeface="08서울남산체 EB" pitchFamily="18" charset="-127"/>
                <a:ea typeface="08서울남산체 EB" pitchFamily="18" charset="-127"/>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ko-KR" sz="8800" dirty="0" smtClean="0">
                <a:solidFill>
                  <a:schemeClr val="accent2"/>
                </a:solidFill>
                <a:latin typeface="08서울남산체 EB" pitchFamily="18" charset="-127"/>
                <a:ea typeface="08서울남산체 EB" pitchFamily="18" charset="-127"/>
              </a:rPr>
              <a:t>&lt;Title of Message&gt;</a:t>
            </a:r>
            <a:endParaRPr lang="en-US" dirty="0"/>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6FAA9E5F-5D82-48F9-8466-5BC07B7AF1BA}" type="datetimeFigureOut">
              <a:rPr lang="en-US" smtClean="0"/>
              <a:pPr/>
              <a:t>11/18/2012</a:t>
            </a:fld>
            <a:endParaRPr lang="en-US"/>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7C74A933-964F-4FFC-8FC5-6D9255C35EA0}" type="slidenum">
              <a:rPr lang="en-US" smtClean="0"/>
              <a:pPr/>
              <a:t>‹#›</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 presetClass="entr" presetSubtype="1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AutoShape 3"/>
          <p:cNvSpPr>
            <a:spLocks noChangeAspect="1" noChangeArrowheads="1"/>
          </p:cNvSpPr>
          <p:nvPr userDrawn="1"/>
        </p:nvSpPr>
        <p:spPr bwMode="auto">
          <a:xfrm>
            <a:off x="2483768" y="1268760"/>
            <a:ext cx="4248150" cy="920750"/>
          </a:xfrm>
          <a:prstGeom prst="roundRect">
            <a:avLst>
              <a:gd name="adj" fmla="val 16667"/>
            </a:avLst>
          </a:prstGeom>
          <a:solidFill>
            <a:srgbClr val="FFFFFF">
              <a:alpha val="65881"/>
            </a:srgbClr>
          </a:solidFill>
          <a:ln w="9525" algn="ctr">
            <a:solidFill>
              <a:srgbClr val="969696"/>
            </a:solidFill>
            <a:round/>
            <a:headEnd/>
            <a:tailEnd/>
          </a:ln>
        </p:spPr>
        <p:txBody>
          <a:bodyPr anchor="ctr" anchorCtr="1">
            <a:spAutoFit/>
          </a:bodyPr>
          <a:lstStyle/>
          <a:p>
            <a:pPr algn="ctr">
              <a:lnSpc>
                <a:spcPct val="90000"/>
              </a:lnSpc>
            </a:pPr>
            <a:endParaRPr lang="ko-KR" altLang="ko-KR" sz="5400" b="1">
              <a:solidFill>
                <a:srgbClr val="CC00CC"/>
              </a:solidFill>
              <a:latin typeface="궁서체" pitchFamily="17" charset="-127"/>
              <a:ea typeface="궁서체" pitchFamily="17" charset="-127"/>
            </a:endParaRPr>
          </a:p>
        </p:txBody>
      </p:sp>
      <p:sp>
        <p:nvSpPr>
          <p:cNvPr id="2" name="Title 1"/>
          <p:cNvSpPr>
            <a:spLocks noGrp="1"/>
          </p:cNvSpPr>
          <p:nvPr>
            <p:ph type="ctrTitle" hasCustomPrompt="1"/>
          </p:nvPr>
        </p:nvSpPr>
        <p:spPr>
          <a:xfrm>
            <a:off x="2483768" y="1268760"/>
            <a:ext cx="4248472" cy="936104"/>
          </a:xfrm>
        </p:spPr>
        <p:txBody>
          <a:bodyPr/>
          <a:lstStyle>
            <a:lvl1pPr>
              <a:defRPr b="1" baseline="0">
                <a:effectLst>
                  <a:outerShdw blurRad="38100" dist="38100" dir="2700000" algn="tl">
                    <a:srgbClr val="000000">
                      <a:alpha val="43137"/>
                    </a:srgbClr>
                  </a:outerShdw>
                </a:effectLst>
                <a:latin typeface="서울한강체 EB" pitchFamily="18" charset="-127"/>
                <a:ea typeface="서울한강체 EB" pitchFamily="18" charset="-127"/>
              </a:defRPr>
            </a:lvl1pPr>
          </a:lstStyle>
          <a:p>
            <a:r>
              <a:rPr lang="en-US" altLang="ko-KR" dirty="0" smtClean="0"/>
              <a:t>&lt;</a:t>
            </a:r>
            <a:r>
              <a:rPr lang="ko-KR" altLang="en-US" dirty="0" smtClean="0"/>
              <a:t>제목</a:t>
            </a:r>
            <a:r>
              <a:rPr lang="en-US" altLang="ko-KR" dirty="0" smtClean="0"/>
              <a:t>&gt;</a:t>
            </a:r>
            <a:br>
              <a:rPr lang="en-US" altLang="ko-KR" dirty="0" smtClean="0"/>
            </a:br>
            <a:r>
              <a:rPr lang="en-US" altLang="ko-KR" dirty="0" smtClean="0"/>
              <a:t>Scripture Reading</a:t>
            </a:r>
            <a:endParaRPr lang="ko-KR" altLang="en-US" dirty="0" smtClean="0"/>
          </a:p>
        </p:txBody>
      </p:sp>
      <p:sp>
        <p:nvSpPr>
          <p:cNvPr id="3" name="Subtitle 2"/>
          <p:cNvSpPr>
            <a:spLocks noGrp="1"/>
          </p:cNvSpPr>
          <p:nvPr>
            <p:ph type="subTitle" idx="1" hasCustomPrompt="1"/>
          </p:nvPr>
        </p:nvSpPr>
        <p:spPr>
          <a:xfrm>
            <a:off x="1979712" y="3068960"/>
            <a:ext cx="5112568" cy="2569840"/>
          </a:xfrm>
          <a:solidFill>
            <a:schemeClr val="bg1">
              <a:alpha val="66000"/>
            </a:schemeClr>
          </a:solidFill>
        </p:spPr>
        <p:txBody>
          <a:bodyPr>
            <a:normAutofit/>
          </a:bodyPr>
          <a:lstStyle>
            <a:lvl1pPr marL="0" indent="0" algn="ctr">
              <a:lnSpc>
                <a:spcPct val="120000"/>
              </a:lnSpc>
              <a:spcBef>
                <a:spcPct val="20000"/>
              </a:spcBef>
              <a:buNone/>
              <a:defRPr lang="en-US" altLang="ko-KR" sz="4800" b="1" kern="1200" dirty="0" smtClean="0">
                <a:solidFill>
                  <a:srgbClr val="000066"/>
                </a:solidFill>
                <a:latin typeface="08서울남산체 EB" pitchFamily="18" charset="-127"/>
                <a:ea typeface="08서울남산체 EB" pitchFamily="18" charset="-127"/>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algn="ctr">
              <a:lnSpc>
                <a:spcPct val="120000"/>
              </a:lnSpc>
              <a:spcBef>
                <a:spcPct val="20000"/>
              </a:spcBef>
            </a:pPr>
            <a:r>
              <a:rPr lang="en-US" altLang="ko-KR" sz="4800" dirty="0" smtClean="0">
                <a:solidFill>
                  <a:srgbClr val="000066"/>
                </a:solidFill>
                <a:latin typeface="08서울남산체 EB" pitchFamily="18" charset="-127"/>
                <a:ea typeface="08서울남산체 EB" pitchFamily="18" charset="-127"/>
              </a:rPr>
              <a:t>&lt;Bible Verses&gt;</a:t>
            </a: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theme" Target="../theme/theme2.xml"/><Relationship Id="rId1" Type="http://schemas.openxmlformats.org/officeDocument/2006/relationships/slideLayout" Target="../slideLayouts/slideLayout3.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4" cstate="print">
            <a:alphaModFix amt="40000"/>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1027" name="Picture 3" descr="C:\Documents and Settings\Media-Recording-PC\Desktop\Stuff\LJLPC and To1Another Logo Combined (Clear).png"/>
          <p:cNvPicPr>
            <a:picLocks noChangeAspect="1" noChangeArrowheads="1"/>
          </p:cNvPicPr>
          <p:nvPr userDrawn="1"/>
        </p:nvPicPr>
        <p:blipFill>
          <a:blip r:embed="rId5" cstate="print"/>
          <a:srcRect/>
          <a:stretch>
            <a:fillRect/>
          </a:stretch>
        </p:blipFill>
        <p:spPr bwMode="auto">
          <a:xfrm>
            <a:off x="6156176" y="5805264"/>
            <a:ext cx="2613596" cy="852702"/>
          </a:xfrm>
          <a:prstGeom prst="rect">
            <a:avLst/>
          </a:prstGeom>
          <a:noFill/>
        </p:spPr>
      </p:pic>
      <p:sp>
        <p:nvSpPr>
          <p:cNvPr id="10" name="TextBox 9"/>
          <p:cNvSpPr txBox="1"/>
          <p:nvPr userDrawn="1"/>
        </p:nvSpPr>
        <p:spPr>
          <a:xfrm>
            <a:off x="107504" y="6309320"/>
            <a:ext cx="3886000" cy="369332"/>
          </a:xfrm>
          <a:prstGeom prst="rect">
            <a:avLst/>
          </a:prstGeom>
          <a:noFill/>
        </p:spPr>
        <p:txBody>
          <a:bodyPr wrap="none" rtlCol="0">
            <a:spAutoFit/>
          </a:bodyPr>
          <a:lstStyle/>
          <a:p>
            <a:r>
              <a:rPr lang="en-US" dirty="0" smtClean="0">
                <a:latin typeface="08서울남산체 EB" pitchFamily="18" charset="-127"/>
                <a:ea typeface="08서울남산체 EB" pitchFamily="18" charset="-127"/>
              </a:rPr>
              <a:t>Scriptures in New Living Translation</a:t>
            </a:r>
            <a:endParaRPr lang="en-US" dirty="0">
              <a:latin typeface="08서울남산체 EB" pitchFamily="18" charset="-127"/>
              <a:ea typeface="08서울남산체 EB" pitchFamily="18" charset="-127"/>
            </a:endParaRPr>
          </a:p>
        </p:txBody>
      </p:sp>
    </p:spTree>
  </p:cSld>
  <p:clrMap bg1="lt1" tx1="dk1" bg2="lt2" tx2="dk2" accent1="accent1" accent2="accent2" accent3="accent3" accent4="accent4" accent5="accent5" accent6="accent6" hlink="hlink" folHlink="folHlink"/>
  <p:sldLayoutIdLst>
    <p:sldLayoutId id="2147483715" r:id="rId1"/>
    <p:sldLayoutId id="2147483714" r:id="rId2"/>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pic>
        <p:nvPicPr>
          <p:cNvPr id="8" name="Picture 3" descr="C:\Documents and Settings\Media-Recording-PC\Desktop\Stuff\LJLPC and To1Another Logo Combined (Clear).png"/>
          <p:cNvPicPr>
            <a:picLocks noChangeAspect="1" noChangeArrowheads="1"/>
          </p:cNvPicPr>
          <p:nvPr userDrawn="1"/>
        </p:nvPicPr>
        <p:blipFill>
          <a:blip r:embed="rId4" cstate="print"/>
          <a:srcRect/>
          <a:stretch>
            <a:fillRect/>
          </a:stretch>
        </p:blipFill>
        <p:spPr bwMode="auto">
          <a:xfrm>
            <a:off x="6156176" y="5805264"/>
            <a:ext cx="2613596" cy="852702"/>
          </a:xfrm>
          <a:prstGeom prst="rect">
            <a:avLst/>
          </a:prstGeom>
          <a:noFill/>
        </p:spPr>
      </p:pic>
    </p:spTree>
  </p:cSld>
  <p:clrMap bg1="lt1" tx1="dk1" bg2="lt2" tx2="dk2" accent1="accent1" accent2="accent2" accent3="accent3" accent4="accent4" accent5="accent5" accent6="accent6" hlink="hlink" folHlink="folHlink"/>
  <p:sldLayoutIdLst>
    <p:sldLayoutId id="2147483712" r:id="rId1"/>
  </p:sldLayoutIdLst>
  <p:timing>
    <p:tnLst>
      <p:par>
        <p:cTn id="1" dur="indefinite" restart="never" nodeType="tmRoot"/>
      </p:par>
    </p:tnLs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sz="3600" dirty="0" smtClean="0"/>
              <a:t>Thanksgiving</a:t>
            </a:r>
            <a:endParaRPr lang="en-US" sz="3600" dirty="0"/>
          </a:p>
        </p:txBody>
      </p:sp>
      <p:sp>
        <p:nvSpPr>
          <p:cNvPr id="3" name="Subtitle 2"/>
          <p:cNvSpPr>
            <a:spLocks noGrp="1"/>
          </p:cNvSpPr>
          <p:nvPr>
            <p:ph idx="1"/>
          </p:nvPr>
        </p:nvSpPr>
        <p:spPr/>
        <p:txBody>
          <a:bodyPr/>
          <a:lstStyle/>
          <a:p>
            <a:r>
              <a:rPr lang="en-US" sz="3600" dirty="0" smtClean="0"/>
              <a:t>Ephesians </a:t>
            </a:r>
            <a:r>
              <a:rPr lang="en-US" sz="3600" dirty="0" smtClean="0"/>
              <a:t>5:20</a:t>
            </a:r>
            <a:br>
              <a:rPr lang="en-US" sz="3600" dirty="0" smtClean="0"/>
            </a:br>
            <a:r>
              <a:rPr lang="en-US" sz="3600" dirty="0" smtClean="0"/>
              <a:t>And </a:t>
            </a:r>
            <a:r>
              <a:rPr lang="en-US" sz="3600" dirty="0" smtClean="0"/>
              <a:t>give thanks for everything to God the Father in the name of our Lord Jesus Christ.</a:t>
            </a:r>
            <a:endParaRPr lang="en-US" sz="36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400" dirty="0"/>
              <a:t>1. </a:t>
            </a:r>
            <a:r>
              <a:rPr lang="en-US" sz="3400" dirty="0" smtClean="0"/>
              <a:t>The Feast </a:t>
            </a:r>
            <a:r>
              <a:rPr lang="en-US" sz="3400" dirty="0"/>
              <a:t>of </a:t>
            </a:r>
            <a:r>
              <a:rPr lang="en-US" sz="3400" dirty="0" smtClean="0"/>
              <a:t>Tabernacle</a:t>
            </a:r>
            <a:endParaRPr lang="en-US" sz="3400" dirty="0"/>
          </a:p>
        </p:txBody>
      </p:sp>
      <p:sp>
        <p:nvSpPr>
          <p:cNvPr id="3" name="Subtitle 2"/>
          <p:cNvSpPr>
            <a:spLocks noGrp="1"/>
          </p:cNvSpPr>
          <p:nvPr>
            <p:ph idx="1"/>
          </p:nvPr>
        </p:nvSpPr>
        <p:spPr/>
        <p:txBody>
          <a:bodyPr/>
          <a:lstStyle/>
          <a:p>
            <a:r>
              <a:rPr lang="en-US" b="0" dirty="0" smtClean="0"/>
              <a:t>Deuteronomy 16:13</a:t>
            </a:r>
            <a:br>
              <a:rPr lang="en-US" b="0" dirty="0" smtClean="0"/>
            </a:br>
            <a:r>
              <a:rPr lang="en-US" b="0" dirty="0" smtClean="0"/>
              <a:t>You </a:t>
            </a:r>
            <a:r>
              <a:rPr lang="en-US" b="0" dirty="0" smtClean="0"/>
              <a:t>must observe the Festival of Shelters for seven days at the end of the harvest season, after the grain has been threshed and the grapes have been pressed.</a:t>
            </a:r>
            <a:endParaRPr lang="en-US" b="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400" dirty="0"/>
              <a:t>Seven Observances</a:t>
            </a:r>
            <a:endParaRPr lang="en-US" sz="3400" dirty="0"/>
          </a:p>
        </p:txBody>
      </p:sp>
      <p:sp>
        <p:nvSpPr>
          <p:cNvPr id="3" name="Subtitle 2"/>
          <p:cNvSpPr>
            <a:spLocks noGrp="1"/>
          </p:cNvSpPr>
          <p:nvPr>
            <p:ph idx="1"/>
          </p:nvPr>
        </p:nvSpPr>
        <p:spPr/>
        <p:txBody>
          <a:bodyPr/>
          <a:lstStyle/>
          <a:p>
            <a:r>
              <a:rPr lang="en-US" sz="2800" b="0" dirty="0" smtClean="0"/>
              <a:t>1</a:t>
            </a:r>
            <a:r>
              <a:rPr lang="en-US" sz="2800" b="0" dirty="0" smtClean="0"/>
              <a:t>.	Passover = The Cross</a:t>
            </a:r>
          </a:p>
          <a:p>
            <a:r>
              <a:rPr lang="en-US" sz="2800" b="0" dirty="0" smtClean="0"/>
              <a:t>2.	Feast of Unleavened Bread = The Grave</a:t>
            </a:r>
          </a:p>
          <a:p>
            <a:r>
              <a:rPr lang="en-US" sz="2800" b="0" dirty="0" smtClean="0"/>
              <a:t>3.	Feast of </a:t>
            </a:r>
            <a:r>
              <a:rPr lang="en-US" sz="2800" b="0" dirty="0" err="1" smtClean="0"/>
              <a:t>Firstfruits</a:t>
            </a:r>
            <a:r>
              <a:rPr lang="en-US" sz="2800" b="0" dirty="0" smtClean="0"/>
              <a:t> = Salvation</a:t>
            </a:r>
          </a:p>
          <a:p>
            <a:r>
              <a:rPr lang="en-US" sz="2800" b="0" dirty="0" smtClean="0"/>
              <a:t>4.	Feast of Weeks = Pentecost – the coming of the Holy Spirit</a:t>
            </a:r>
          </a:p>
          <a:p>
            <a:r>
              <a:rPr lang="en-US" sz="2800" b="0" dirty="0" smtClean="0"/>
              <a:t>5.	Feast of rim = The Resurrection</a:t>
            </a:r>
          </a:p>
          <a:p>
            <a:r>
              <a:rPr lang="en-US" sz="2800" b="0" dirty="0" smtClean="0"/>
              <a:t>6.	Day of Atonement = Complete Atonement of Sins</a:t>
            </a:r>
          </a:p>
          <a:p>
            <a:r>
              <a:rPr lang="en-US" sz="2800" b="0" dirty="0" smtClean="0"/>
              <a:t>7.	Feast of Booths = The Millennial Kingdom = Thanksgiving</a:t>
            </a:r>
          </a:p>
          <a:p>
            <a:r>
              <a:rPr lang="en-US" sz="2800" b="0" dirty="0" smtClean="0"/>
              <a:t>* Holy Celebration = Eternal heaven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sz="3400" dirty="0"/>
          </a:p>
        </p:txBody>
      </p:sp>
      <p:sp>
        <p:nvSpPr>
          <p:cNvPr id="3" name="Subtitle 2"/>
          <p:cNvSpPr>
            <a:spLocks noGrp="1"/>
          </p:cNvSpPr>
          <p:nvPr>
            <p:ph idx="1"/>
          </p:nvPr>
        </p:nvSpPr>
        <p:spPr/>
        <p:txBody>
          <a:bodyPr/>
          <a:lstStyle/>
          <a:p>
            <a:r>
              <a:rPr lang="en-US" sz="3200" b="0" dirty="0" smtClean="0"/>
              <a:t>Deuteronomy </a:t>
            </a:r>
            <a:r>
              <a:rPr lang="en-US" sz="3200" b="0" dirty="0" smtClean="0"/>
              <a:t>16:16-17</a:t>
            </a:r>
            <a:br>
              <a:rPr lang="en-US" sz="3200" b="0" dirty="0" smtClean="0"/>
            </a:br>
            <a:r>
              <a:rPr lang="en-US" sz="3200" b="0" dirty="0" smtClean="0"/>
              <a:t>16 </a:t>
            </a:r>
            <a:r>
              <a:rPr lang="en-US" sz="3200" b="0" dirty="0" smtClean="0"/>
              <a:t>“Each year every man in Israel must celebrate these three festivals: the Festival of Unleavened Bread, the Festival of Harvest, and the Festival of Shelters. On each of these occasions, all men must appear before the Lord your God at the place he chooses, but they must not appear before the Lord without a gift for him. 17 All must give as they are able, according to the blessings given to them by the Lord your God.</a:t>
            </a:r>
            <a:endParaRPr lang="en-US" sz="3200" b="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400" dirty="0"/>
              <a:t>2. </a:t>
            </a:r>
            <a:r>
              <a:rPr lang="en-US" sz="3400" dirty="0" smtClean="0"/>
              <a:t>Being </a:t>
            </a:r>
            <a:r>
              <a:rPr lang="en-US" sz="3400" dirty="0"/>
              <a:t>Thankful in All Circumstances</a:t>
            </a:r>
          </a:p>
        </p:txBody>
      </p:sp>
      <p:sp>
        <p:nvSpPr>
          <p:cNvPr id="3" name="Subtitle 2"/>
          <p:cNvSpPr>
            <a:spLocks noGrp="1"/>
          </p:cNvSpPr>
          <p:nvPr>
            <p:ph idx="1"/>
          </p:nvPr>
        </p:nvSpPr>
        <p:spPr/>
        <p:txBody>
          <a:bodyPr/>
          <a:lstStyle/>
          <a:p>
            <a:r>
              <a:rPr lang="en-US" b="0" dirty="0" smtClean="0"/>
              <a:t>Ephesians 5:20</a:t>
            </a:r>
            <a:br>
              <a:rPr lang="en-US" b="0" dirty="0" smtClean="0"/>
            </a:br>
            <a:r>
              <a:rPr lang="en-US" b="0" dirty="0" smtClean="0"/>
              <a:t>And </a:t>
            </a:r>
            <a:r>
              <a:rPr lang="en-US" b="0" dirty="0" smtClean="0"/>
              <a:t>give thanks for everything to God the Father in the name of our Lord Jesus Christ.</a:t>
            </a:r>
            <a:endParaRPr lang="en-US" b="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z="3400" dirty="0"/>
              <a:t>3. </a:t>
            </a:r>
            <a:r>
              <a:rPr lang="en-US" sz="3400" dirty="0" smtClean="0"/>
              <a:t>Living Life in </a:t>
            </a:r>
            <a:r>
              <a:rPr lang="en-US" sz="3400" dirty="0"/>
              <a:t>Jesus</a:t>
            </a:r>
          </a:p>
        </p:txBody>
      </p:sp>
      <p:sp>
        <p:nvSpPr>
          <p:cNvPr id="3" name="Subtitle 2"/>
          <p:cNvSpPr>
            <a:spLocks noGrp="1"/>
          </p:cNvSpPr>
          <p:nvPr>
            <p:ph idx="1"/>
          </p:nvPr>
        </p:nvSpPr>
        <p:spPr/>
        <p:txBody>
          <a:bodyPr/>
          <a:lstStyle/>
          <a:p>
            <a:r>
              <a:rPr lang="en-US" b="0" dirty="0" smtClean="0"/>
              <a:t>Matthew 1:21</a:t>
            </a:r>
            <a:br>
              <a:rPr lang="en-US" b="0" dirty="0" smtClean="0"/>
            </a:br>
            <a:r>
              <a:rPr lang="en-US" b="0" dirty="0" smtClean="0"/>
              <a:t>And </a:t>
            </a:r>
            <a:r>
              <a:rPr lang="en-US" b="0" dirty="0" smtClean="0"/>
              <a:t>she will have a son, and you are to name him Jesus, for he will save his people from their sins</a:t>
            </a:r>
            <a:r>
              <a:rPr lang="en-US" b="0" dirty="0" smtClean="0"/>
              <a:t>.</a:t>
            </a:r>
            <a:endParaRPr lang="en-US" b="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sz="3400" dirty="0"/>
          </a:p>
        </p:txBody>
      </p:sp>
      <p:sp>
        <p:nvSpPr>
          <p:cNvPr id="3" name="Subtitle 2"/>
          <p:cNvSpPr>
            <a:spLocks noGrp="1"/>
          </p:cNvSpPr>
          <p:nvPr>
            <p:ph idx="1"/>
          </p:nvPr>
        </p:nvSpPr>
        <p:spPr/>
        <p:txBody>
          <a:bodyPr/>
          <a:lstStyle/>
          <a:p>
            <a:r>
              <a:rPr lang="en-US" b="0" dirty="0" smtClean="0"/>
              <a:t>Titus </a:t>
            </a:r>
            <a:r>
              <a:rPr lang="en-US" b="0" dirty="0" smtClean="0"/>
              <a:t>1:3</a:t>
            </a:r>
            <a:br>
              <a:rPr lang="en-US" b="0" dirty="0" smtClean="0"/>
            </a:br>
            <a:r>
              <a:rPr lang="en-US" b="0" dirty="0" smtClean="0"/>
              <a:t>And </a:t>
            </a:r>
            <a:r>
              <a:rPr lang="en-US" b="0" dirty="0" smtClean="0"/>
              <a:t>now at just the right time he has revealed this message, which we announce to everyone. It is by the command of God our Savior that I have been entrusted with this work for him</a:t>
            </a:r>
            <a:r>
              <a:rPr lang="en-US" b="0" dirty="0" smtClean="0"/>
              <a:t>.</a:t>
            </a:r>
            <a:endParaRPr lang="en-US" b="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endParaRPr lang="en-US" sz="3400" dirty="0"/>
          </a:p>
        </p:txBody>
      </p:sp>
      <p:sp>
        <p:nvSpPr>
          <p:cNvPr id="3" name="Subtitle 2"/>
          <p:cNvSpPr>
            <a:spLocks noGrp="1"/>
          </p:cNvSpPr>
          <p:nvPr>
            <p:ph idx="1"/>
          </p:nvPr>
        </p:nvSpPr>
        <p:spPr/>
        <p:txBody>
          <a:bodyPr/>
          <a:lstStyle/>
          <a:p>
            <a:r>
              <a:rPr lang="en-US" b="0" dirty="0" smtClean="0"/>
              <a:t>Mark </a:t>
            </a:r>
            <a:r>
              <a:rPr lang="en-US" b="0" dirty="0" smtClean="0"/>
              <a:t>1:38</a:t>
            </a:r>
            <a:br>
              <a:rPr lang="en-US" b="0" dirty="0" smtClean="0"/>
            </a:br>
            <a:r>
              <a:rPr lang="en-US" b="0" dirty="0" smtClean="0"/>
              <a:t>But </a:t>
            </a:r>
            <a:r>
              <a:rPr lang="en-US" b="0" dirty="0" smtClean="0"/>
              <a:t>Jesus replied, “We must go on to other towns as well, and I will preach to them, too. That is why I came.”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4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8521</TotalTime>
  <Words>38</Words>
  <Application>Microsoft Office PowerPoint</Application>
  <PresentationFormat>On-screen Show (4:3)</PresentationFormat>
  <Paragraphs>20</Paragraphs>
  <Slides>8</Slides>
  <Notes>0</Notes>
  <HiddenSlides>0</HiddenSlides>
  <MMClips>0</MMClips>
  <ScaleCrop>false</ScaleCrop>
  <HeadingPairs>
    <vt:vector size="4" baseType="variant">
      <vt:variant>
        <vt:lpstr>Theme</vt:lpstr>
      </vt:variant>
      <vt:variant>
        <vt:i4>2</vt:i4>
      </vt:variant>
      <vt:variant>
        <vt:lpstr>Slide Titles</vt:lpstr>
      </vt:variant>
      <vt:variant>
        <vt:i4>8</vt:i4>
      </vt:variant>
    </vt:vector>
  </HeadingPairs>
  <TitlesOfParts>
    <vt:vector size="10" baseType="lpstr">
      <vt:lpstr>4_Custom Design</vt:lpstr>
      <vt:lpstr>5_Custom Design</vt:lpstr>
      <vt:lpstr>Thanksgiving</vt:lpstr>
      <vt:lpstr>1. The Feast of Tabernacle</vt:lpstr>
      <vt:lpstr>Seven Observances</vt:lpstr>
      <vt:lpstr>Slide 4</vt:lpstr>
      <vt:lpstr>2. Being Thankful in All Circumstances</vt:lpstr>
      <vt:lpstr>3. Living Life in Jesus</vt:lpstr>
      <vt:lpstr>Slide 7</vt:lpstr>
      <vt:lpstr>Slide 8</vt:lpstr>
    </vt:vector>
  </TitlesOfParts>
  <Company>CMA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2008년 11월 30일</dc:title>
  <dc:creator>시골천사</dc:creator>
  <cp:lastModifiedBy>Sang Won Sur</cp:lastModifiedBy>
  <cp:revision>657</cp:revision>
  <dcterms:created xsi:type="dcterms:W3CDTF">2008-09-16T01:03:40Z</dcterms:created>
  <dcterms:modified xsi:type="dcterms:W3CDTF">2012-11-18T15:35:59Z</dcterms:modified>
</cp:coreProperties>
</file>